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4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11445B-1798-9798-E651-0E62B12C3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01508-74F9-CF3A-8394-B64134146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41C774-B96C-5466-0D11-1860ED99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863E817-2686-666F-76DC-CBE60A4F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2253556-E860-4C18-642E-72378A32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49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BEFBA1-8C6A-8A84-8D2A-C3744EF9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37C72F4-FF0E-3E54-4B29-14483C8FF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5EC0320-888C-E130-ED93-4BA51CFF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4FCFB30-E68A-D975-4E99-05FC35FF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2BAAAD9-855C-A6EB-D80E-9D0DFB22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30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FA8A561-D17E-172C-77FD-8C9008013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7FCF763-617E-6A70-D226-A7ADD0C0E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D2E27C-308D-1D21-EDA0-638FBC7AA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93355CA-2039-E6CF-ECF6-745872D04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EB35A7C-CFE3-2756-9527-8B09E4ED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25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B03CAC-FDFB-5655-38C6-762DE92E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53C1BA-C9F1-ADB9-8CD9-071B4085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5D98A67-D0A7-C359-D43A-53B08A5C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0FAFB4A-99D4-ADCF-8A77-DEC85FFD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3254334-A7DC-0894-176D-B5DA5D6B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05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E59B8B-5C34-BB2B-48BA-239314B65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1F437E3-7F13-E994-218A-FB184DF6A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23AC19D-FA5C-83AD-492D-A99814E10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109E828-9DA1-9DA4-E784-5823459D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7D372B9-5244-4C9D-E701-DC64C14E6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27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BC7532-9F77-94C2-81AB-76087D1C1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0C3E1E-32CB-A667-7E19-2A1B67765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0CD549A-0B59-B0F2-5CFA-BCBE104EC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693B91B-4784-1BC9-A08F-2A538A0B2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7B4C031-5B4E-0CA8-0C8E-6B86B029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9E2731F-930E-7AF4-9E35-6E32C123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86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B7B734-E943-859C-2F9B-65E371AC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7DF0C7F-60F9-7B0C-AA69-D435EB90E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B61CC56-A8A1-0F75-368F-49BBBEBC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E9267F3-BABF-B657-36C6-41176EC835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A62577F-9C3D-A9C0-3B44-C05715885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45A6C6E-186B-A30E-DFD8-065A289A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0F32254-99E0-E2DA-A89F-9CB86E00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98AF28F3-517A-E5C1-007A-E979152A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9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AD42F4-5E65-7B67-3FB0-28B13BC7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D6FE8FC-7B87-71C9-3EBE-EE165FEB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33C9F80-1ED7-8ABF-C332-3DA840A5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B2335FF-E721-E8FC-774E-41328ED5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16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EB43264-C9EF-4FEA-7B60-FC1C23B94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8085924-AEC5-87D9-0932-CC88D1D5C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4CDF660-B793-3556-A36C-00402DBE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62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32F824-6980-2561-7A1D-56F84633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2686B4-C48C-DF53-C145-208DA8BB2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67F90B3-2BAE-41D6-57BE-09E31954B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01C6342-9680-111A-68B8-4C99CA8C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4F45A10-6BB5-81BE-9308-A5B1D528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F6FBC6A-B5A2-6D55-F1D2-F4F800705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473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BA349D-9B05-7CD1-B279-B94D909B8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6FEF67D-4DBE-45B8-2284-36A52145D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11448A4-5BE9-F58F-381D-D81E9F2E3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79F2BBB-36E4-4AA3-5FD5-A40D2E9E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6B064F9-CE05-982C-50DB-153AFADE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F9FE4C4-11E8-B203-6D9B-76DB8730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7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95D3B9C5-7D88-6D5D-E634-668CFD8C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916A07C-30C9-FE74-2A00-31AA88637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1DB2E93-ACC8-E3AC-31D3-047124AE2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9C3592-FC44-4D4B-B7DC-10A2BE719D70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080D166-FB4D-0AA9-22B6-CE627C147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4F5E412-3492-7C27-57AE-983C584E9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92F9AB-2BE6-47DC-98F0-A95BEBECA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49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Εικόνα 8" descr="Εικόνα που περιέχει κείμενο, εσωτερικός χώρος, έπιπλα, ρουχισ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5B9AD372-CDCC-EFA2-09EC-3BC3DFD2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77" r="-5" b="-5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5" name="Θέση εικόνας 4" descr="Εικόνα που περιέχει ρουχισμός, εσωτερικός χώρος, άτομο, κουρτίνα&#10;&#10;Περιγραφή που δημιουργήθηκε αυτόματα">
            <a:extLst>
              <a:ext uri="{FF2B5EF4-FFF2-40B4-BE49-F238E27FC236}">
                <a16:creationId xmlns:a16="http://schemas.microsoft.com/office/drawing/2014/main" id="{D5E082F5-2D90-3462-F6F9-970E252EC9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577" r="5" b="5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01BD244-27F9-A042-3518-FBBB5061A7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616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7" name="Εικόνα 6" descr="Εικόνα που περιέχει εσωτερικός χώρος, έπιπλα, κείμεν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3F812507-902F-0DAC-73BE-1AA7135565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616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έπιπλα, εσωτερικός χώρος, τραπέζι&#10;&#10;Περιγραφή που δημιουργήθηκε αυτόματα">
            <a:extLst>
              <a:ext uri="{FF2B5EF4-FFF2-40B4-BE49-F238E27FC236}">
                <a16:creationId xmlns:a16="http://schemas.microsoft.com/office/drawing/2014/main" id="{168E7C5B-3942-C22D-FB0D-79FD4B0EC9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7266" r="-1" b="754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19" name="Rectangle 15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0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71590BF-7AFB-CF7C-21FC-566490BB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Πρώτες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Βοήθειες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B8D789B-F650-5228-FF43-C4FF71E26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Τμ. Αγωγής και Φροντίδας στην Πρώιμη Παιδική Ηλικία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15/11/2024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76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3C7DEF86-8644-2273-8276-FE6D5FDAFB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88FCCCF-E18A-D49F-EA50-F02E1A1554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5" r="79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C9A908A-AB0B-8E19-73F1-F48965C0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Πρώτες Βοήθειες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5C625F9-EE97-C191-F056-A4048EA26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Τμ. Αγωγής και Φροντίδας στην Πρώιμη Παιδική Ηλικία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15/11/2024</a:t>
            </a:r>
          </a:p>
        </p:txBody>
      </p:sp>
    </p:spTree>
    <p:extLst>
      <p:ext uri="{BB962C8B-B14F-4D97-AF65-F5344CB8AC3E}">
        <p14:creationId xmlns:p14="http://schemas.microsoft.com/office/powerpoint/2010/main" val="169280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3439F98D-C426-A349-47EE-BDABDEE17B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407" r="8404" b="-3"/>
          <a:stretch/>
        </p:blipFill>
        <p:spPr>
          <a:xfrm>
            <a:off x="20" y="-1"/>
            <a:ext cx="3936404" cy="6309360"/>
          </a:xfrm>
          <a:prstGeom prst="rect">
            <a:avLst/>
          </a:prstGeom>
        </p:spPr>
      </p:pic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6BBAC45-7811-7CB5-B52A-9C389D70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Πρώτες Βοήθειες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4BA250B-5CBE-3715-4E56-34D9196F4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1391" y="443668"/>
            <a:ext cx="371246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Τμ. Αγωγής και Φροντίδας στην Πρώιμη Παιδική Ηλικία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15/11/2024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08682A4-19CB-7030-A3D2-96CBA232B1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8573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6A256B9-E01E-DE55-8318-777D699170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918" r="3" b="3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1939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36</Words>
  <Application>Microsoft Office PowerPoint</Application>
  <PresentationFormat>Ευρεία οθόνη</PresentationFormat>
  <Paragraphs>9</Paragraphs>
  <Slides>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Θέμα του Office</vt:lpstr>
      <vt:lpstr>Πρώτες Βοήθειες </vt:lpstr>
      <vt:lpstr>Πρώτες Βοήθειες </vt:lpstr>
      <vt:lpstr>Πρώτες Βοήθειες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ΑΛΕΞΑΝΔΡΑ ΝΟΥΣΙΑ</dc:creator>
  <cp:lastModifiedBy>ΑΛΕΞΑΝΔΡΑ ΝΟΥΣΙΑ</cp:lastModifiedBy>
  <cp:revision>1</cp:revision>
  <dcterms:created xsi:type="dcterms:W3CDTF">2024-12-03T07:43:33Z</dcterms:created>
  <dcterms:modified xsi:type="dcterms:W3CDTF">2024-12-03T07:53:57Z</dcterms:modified>
</cp:coreProperties>
</file>