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42D6356-0B8F-6E9C-9627-209A3B82E6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6B36DA64-2D69-BFBD-4C6A-24BDF27A5B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GB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524D878-D1D0-2CBB-258E-D3EF9FD3C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0C1B4-90C8-43CF-B45E-FCDAD38EE0BF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45B297D-08FE-E014-47CD-0B7CB3233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70D1DC6-441C-2C54-B609-7FA598211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0CBE-1DB3-460E-B808-BBC4557FC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896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EBCAEF3-D63E-2238-4109-C570D7896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DDB9B95C-AFDA-2E31-36FC-6F77FF62D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6E9D534-8F9C-D93D-FB69-D139080B6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0C1B4-90C8-43CF-B45E-FCDAD38EE0BF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D0B1484-C0DB-73E3-D045-0900F66ED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980B12B-37DE-66F2-060E-B9DF6098F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0CBE-1DB3-460E-B808-BBC4557FC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09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4D951C48-4452-B1AB-6370-AAAC626C2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8D70761D-9A67-8843-5635-FD208ADFD6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A155D1E-0A9F-0FB9-676B-72BD998A1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0C1B4-90C8-43CF-B45E-FCDAD38EE0BF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F7D5182-CA1F-DF12-9F73-1A63B5F54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77981DF-0DDE-AA05-99D4-373400EEA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0CBE-1DB3-460E-B808-BBC4557FC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80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85F5E96-7FA5-8640-1060-166894ACA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C463872-1F34-A048-B805-A2E0B8E67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88F1ADC-8C16-CB22-7474-13ED4EC75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0C1B4-90C8-43CF-B45E-FCDAD38EE0BF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7E84F7-E66C-8BD5-0E52-66FCC525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610654E-9AEE-5AAC-3F1D-25265AC7B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0CBE-1DB3-460E-B808-BBC4557FC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026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19858EF-115C-1719-ABFF-399457704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926A96C-DAAF-554C-60F8-9A2118140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78686E5-32EA-D14D-B18D-065A7CBB8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0C1B4-90C8-43CF-B45E-FCDAD38EE0BF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213AA24-EA49-EE1A-BC5A-22415281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0E59294-64F1-DED7-B0BB-5E29D8F3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0CBE-1DB3-460E-B808-BBC4557FC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947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09CD395-0EFE-CEBC-8EA0-4CDB413FD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B7B355E-C2A6-4209-0E54-5608F2E34C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14B6DC85-513B-37D2-7E0B-6A4E3ECEB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498BF9E-0C84-3EE7-5CD5-5DD26A0A2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0C1B4-90C8-43CF-B45E-FCDAD38EE0BF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00F8D4B-E4D0-B613-B325-EF46BCE52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2DFAD38-4B1C-10F7-4C68-94DECF89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0CBE-1DB3-460E-B808-BBC4557FC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359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48E90B4-1647-CB5A-25C0-B327BF22C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FC0B255-9F77-E2C4-FAB0-746CE0B4B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C1291DB-38D8-D4C2-DFB9-5737099A2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8B7B4EBD-38C9-C9CC-5CB1-E6FB520743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6784210F-3A8B-9C4C-7346-36B769F86C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5FB8984A-3E07-C7A5-E00A-C2CA48D3C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0C1B4-90C8-43CF-B45E-FCDAD38EE0BF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B6F62E5A-EA19-98F9-9154-71E0C94D9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FCE635F3-B787-0EEC-0E04-4F334A5C7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0CBE-1DB3-460E-B808-BBC4557FC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686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49788A7-85FD-E556-413C-2FBE931B6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856F91B4-FEEB-74F5-FDFE-1CA49C150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0C1B4-90C8-43CF-B45E-FCDAD38EE0BF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2566ED57-7DE7-5198-92B8-E45EA49D2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C7B8A9C0-FEDD-28A4-8CF0-3B10FFA4A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0CBE-1DB3-460E-B808-BBC4557FC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977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FFB6FAFC-C1CA-F6B2-A03E-411C0C6C6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0C1B4-90C8-43CF-B45E-FCDAD38EE0BF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ADD26CBD-0DAA-4C1C-B4FE-F2C6440A9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2C1873A-302A-5950-4938-5947AAC54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0CBE-1DB3-460E-B808-BBC4557FC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152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29F3EB8-1A2F-40D3-D163-667A387D2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62626E9-15B0-501B-426F-5515911AB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D097D50-7E37-115E-FCB7-63864DB89A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CDEDBF29-7F40-C280-3034-EF8BBBF6C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0C1B4-90C8-43CF-B45E-FCDAD38EE0BF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1907691-6B65-CF59-3F7B-E5BC14858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CA5336D-3A01-A89B-216F-481C1CEC0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0CBE-1DB3-460E-B808-BBC4557FC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389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CEED7D5-84BE-B796-15DE-ADDA96DA7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FB27D874-1F26-7925-2C5E-D06889DF47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B3C77DB-6936-4BC7-F1D3-6C5E3C2B1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C2D29A90-81EE-8241-23DE-11F692C71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0C1B4-90C8-43CF-B45E-FCDAD38EE0BF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5C817E8-4A4C-4F6B-E7A6-D84D50CCC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F46F094-AFBA-710D-C297-4AE8519B6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0CBE-1DB3-460E-B808-BBC4557FC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107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29B5B249-1636-B8EA-3804-41D2E6DF6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3D80FBC-CF3C-EBDC-2AE0-96D02F47D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1EAD3A5-3575-8BA9-DBDA-195FD2A2D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70C1B4-90C8-43CF-B45E-FCDAD38EE0BF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F380D3D-1F61-E3BC-A6F2-60B9D0757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3BE61A1-C7EB-F032-9391-32F442BB0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460CBE-1DB3-460E-B808-BBC4557FC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450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17C1827D-8D24-710C-319D-482959F03A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96"/>
          <a:stretch/>
        </p:blipFill>
        <p:spPr>
          <a:xfrm>
            <a:off x="1" y="1"/>
            <a:ext cx="4038603" cy="5271924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48B29ACD-C31C-60B5-0CEB-53CBCE1E16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11"/>
          <a:stretch/>
        </p:blipFill>
        <p:spPr>
          <a:xfrm>
            <a:off x="4038600" y="1"/>
            <a:ext cx="4076700" cy="5271924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6AAA3003-FE04-CAE8-F872-ECA2BC988E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011"/>
          <a:stretch/>
        </p:blipFill>
        <p:spPr>
          <a:xfrm>
            <a:off x="8115292" y="1"/>
            <a:ext cx="4076700" cy="52719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60724"/>
            <a:ext cx="12191998" cy="1595775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E014CA-4279-4E70-AC56-0BBEBF92C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2225"/>
            <a:ext cx="8115300" cy="1594275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8B3DCF8-9D1E-4907-B1EC-98D11BC16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6" y="5262226"/>
            <a:ext cx="12196636" cy="1594274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6" y="5262224"/>
            <a:ext cx="4076697" cy="1594275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17D090-7948-433A-AED2-EA1A98E6F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291050" y="-40689"/>
            <a:ext cx="1594274" cy="12192000"/>
          </a:xfrm>
          <a:prstGeom prst="rect">
            <a:avLst/>
          </a:prstGeom>
          <a:gradFill>
            <a:gsLst>
              <a:gs pos="16000">
                <a:schemeClr val="accent1">
                  <a:alpha val="0"/>
                </a:schemeClr>
              </a:gs>
              <a:gs pos="99000">
                <a:srgbClr val="000000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18C3E8-8260-4E23-8BA1-C2C3E80BE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5331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chemeClr val="accent1">
                  <a:alpha val="2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1EB55B0-4209-0B6A-525D-91424B197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5588000"/>
            <a:ext cx="6867277" cy="9205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Πρώτες Βοήθειες σε Βρέφη και Νήπια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804F9FD2-70B5-F731-DE66-F8FC7E553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39149" y="5613400"/>
            <a:ext cx="3256019" cy="8697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9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Τμήμα Αγωγής και Φροντίδας στην Πρώιμη Παιδική Ηλικία</a:t>
            </a:r>
          </a:p>
        </p:txBody>
      </p:sp>
    </p:spTree>
    <p:extLst>
      <p:ext uri="{BB962C8B-B14F-4D97-AF65-F5344CB8AC3E}">
        <p14:creationId xmlns:p14="http://schemas.microsoft.com/office/powerpoint/2010/main" val="1424218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4C2317DA-D39F-74FD-A6D8-A54E11E2E4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94" r="-3" b="-3"/>
          <a:stretch/>
        </p:blipFill>
        <p:spPr>
          <a:xfrm>
            <a:off x="-1" y="6"/>
            <a:ext cx="3922776" cy="3937609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FA1FD39C-D8D5-7052-5E15-FFAF8DFF77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24717"/>
          <a:stretch/>
        </p:blipFill>
        <p:spPr>
          <a:xfrm>
            <a:off x="4131633" y="10"/>
            <a:ext cx="3922776" cy="3937599"/>
          </a:xfrm>
          <a:prstGeom prst="rect">
            <a:avLst/>
          </a:prstGeom>
        </p:spPr>
      </p:pic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20CD96B-0076-FEC8-21BD-B7C0540E7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Πρώτες Βοήθειες σε Βρέφη και Νήπια</a:t>
            </a:r>
          </a:p>
        </p:txBody>
      </p:sp>
      <p:sp>
        <p:nvSpPr>
          <p:cNvPr id="62" name="Rectangle 38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40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3289DCE0-CA2C-9524-E267-03D5D9E14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31633" y="4464872"/>
            <a:ext cx="3712464" cy="16083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Τμήμα Αγωγής και Φροντίδας στην Πρώιμη Παιδική Ηλικία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/>
          </a:p>
        </p:txBody>
      </p:sp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443203BF-FC37-DD8E-E3F1-08BEC8014F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1459" r="23856" b="-3"/>
          <a:stretch/>
        </p:blipFill>
        <p:spPr>
          <a:xfrm>
            <a:off x="8269224" y="-6"/>
            <a:ext cx="3922776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1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37">
            <a:extLst>
              <a:ext uri="{FF2B5EF4-FFF2-40B4-BE49-F238E27FC236}">
                <a16:creationId xmlns:a16="http://schemas.microsoft.com/office/drawing/2014/main" id="{7BC3FCA0-6855-447A-BD0C-80410E313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39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013CD5A-C3C7-976D-1162-7A433A31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49664"/>
            <a:ext cx="3639746" cy="16383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Πρώτες Βοήθειες σε Βρέφη και Νήπια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D3C6B08C-3A4D-36F8-D087-D34DD22D5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987" y="2620641"/>
            <a:ext cx="3634877" cy="30237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Τμήμα Αγωγής και Φροντίδας στην Πρώιμη Παιδική Ηλικία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8196" y="399675"/>
            <a:ext cx="2394618" cy="2779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Εικόνα 5" descr="Εικόνα που περιέχει έπιπλα, κείμενο, εσωτερικός χώρος, τραπέζι&#10;&#10;Περιγραφή που δημιουργήθηκε αυτόματα">
            <a:extLst>
              <a:ext uri="{FF2B5EF4-FFF2-40B4-BE49-F238E27FC236}">
                <a16:creationId xmlns:a16="http://schemas.microsoft.com/office/drawing/2014/main" id="{A674F2BD-5BF2-80F1-912A-1AA7DEF271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875" r="-7" b="-7"/>
          <a:stretch/>
        </p:blipFill>
        <p:spPr>
          <a:xfrm>
            <a:off x="9692645" y="596271"/>
            <a:ext cx="1964247" cy="238658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335D5A6-AB7A-4677-8D44-034515D66C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6444" y="399675"/>
            <a:ext cx="4417383" cy="58091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 descr="Εικόνα που περιέχει ρουχισμός, τοίχος, έπιπλα, ανθρώπινο πρόσωπο&#10;&#10;Περιγραφή που δημιουργήθηκε αυτόματα">
            <a:extLst>
              <a:ext uri="{FF2B5EF4-FFF2-40B4-BE49-F238E27FC236}">
                <a16:creationId xmlns:a16="http://schemas.microsoft.com/office/drawing/2014/main" id="{66992D59-EC8C-C2BD-8E79-7B7693919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791" r="2" b="2"/>
          <a:stretch/>
        </p:blipFill>
        <p:spPr>
          <a:xfrm>
            <a:off x="5054132" y="596271"/>
            <a:ext cx="3948548" cy="5415909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BB19363-8354-4E75-A15C-A08F75517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8196" y="3429000"/>
            <a:ext cx="2394618" cy="2779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Εικόνα 7" descr="Εικόνα που περιέχει ρουχισμός, εσωτερικός χώρος, παπούτσια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00D35345-9633-1A4E-2883-1017710AFE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875" r="-7" b="-7"/>
          <a:stretch/>
        </p:blipFill>
        <p:spPr>
          <a:xfrm>
            <a:off x="9692640" y="3625596"/>
            <a:ext cx="1964247" cy="2386584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67412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7591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42</Words>
  <Application>Microsoft Office PowerPoint</Application>
  <PresentationFormat>Ευρεία οθόνη</PresentationFormat>
  <Paragraphs>6</Paragraphs>
  <Slides>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</vt:i4>
      </vt:variant>
    </vt:vector>
  </HeadingPairs>
  <TitlesOfParts>
    <vt:vector size="8" baseType="lpstr">
      <vt:lpstr>Aptos</vt:lpstr>
      <vt:lpstr>Aptos Display</vt:lpstr>
      <vt:lpstr>Arial</vt:lpstr>
      <vt:lpstr>Calibri</vt:lpstr>
      <vt:lpstr>Θέμα του Office</vt:lpstr>
      <vt:lpstr>Πρώτες Βοήθειες σε Βρέφη και Νήπια</vt:lpstr>
      <vt:lpstr>Πρώτες Βοήθειες σε Βρέφη και Νήπια</vt:lpstr>
      <vt:lpstr>Πρώτες Βοήθειες σε Βρέφη και Νήπια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ΑΛΕΞΑΝΔΡΑ ΝΟΥΣΙΑ</dc:creator>
  <cp:lastModifiedBy>ΑΛΕΞΑΝΔΡΑ ΝΟΥΣΙΑ</cp:lastModifiedBy>
  <cp:revision>1</cp:revision>
  <dcterms:created xsi:type="dcterms:W3CDTF">2024-12-03T08:06:29Z</dcterms:created>
  <dcterms:modified xsi:type="dcterms:W3CDTF">2024-12-03T08:16:55Z</dcterms:modified>
</cp:coreProperties>
</file>