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7D44F4-775A-35C6-555B-909FF57E3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254628-D08D-85F8-AC16-730C8A9F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ED0691-8791-DF29-B240-32ED3F26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E9B89A-331F-A12A-728A-A4E7FC46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79965C7-ED41-E68C-4341-200D3186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5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5501E9-9CD4-EC37-ED27-91E2B2F2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196DE44-59A5-4321-1269-124A71CD2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026217-29A5-F8E3-AE02-1598B6F4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8CF48A-3291-5ED2-105C-38C06016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2EE9BD-4353-DCE2-1F6F-69C5D059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A26EA10-A107-204B-CA9E-3F399F9BF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86EE5E5-D799-F59D-8736-1AD0787DF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17D713-57B3-0DC2-6D00-F61FD083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82CC3B-9EEF-632A-86E1-1A3FEBC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4F27E4-0DF3-AF5B-80E1-43C067AA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3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7FEDC9-9139-9E37-FA84-ADC28D59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AF8C0D-C063-F081-7928-961C78E05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0B7735-37BD-8F82-3CA9-884AB549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8FC6C7-DC3C-AD90-D8C8-24597784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54F1BE-4409-0D60-2FF0-38E1CD6A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3CC1B-8D27-46DD-2772-A654CDE0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5033B1-283C-3940-2D66-29625832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1A26FF-CDF5-7390-C25A-358A90B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103AFC-495A-0181-6785-FA4B619D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2D6F60-57BD-AB9C-49EF-BE203528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7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D3FEEC-3372-A0D2-09B4-2A8CA25B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AE55F9-DB93-BAC2-9DD6-516B01782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22605AF-7C2E-E768-6319-D16FB4B4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F8EE66-BF47-9414-EE85-D6D3CAD1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6480EFC-9427-17CE-1560-6A1B46A8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7860B9-F0FB-48ED-E83B-E9A9CCAC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4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868722-864F-DA9E-AA8F-4CA098CF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2BA1BC-FFF1-35CA-5AE0-5CDD26A8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708499-741C-18A3-18F1-6485ED980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8744AEA-2175-35DD-0737-7E1C98021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49BB14B-A93C-3064-5A14-067FD8D2C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B58750D-391B-2D1A-10BE-4A7AF1D5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B3F5EC3-83A0-A066-6F75-4E408B97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D1579A7-0DBA-3647-C7A4-63984BE6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89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307388-CE1F-C7B4-7879-4AD21878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D6D3580-BC85-680E-7E93-C7300862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B6278C-8D50-DDDB-72A6-8F6F1DA9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3292F6-154B-7F97-CDCC-619AC825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2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C189D1B-62BF-B0DB-0456-182C8BF3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2BB920A-F8BE-4ACE-364F-9F93F2C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A60266-28A8-348B-D001-B2CB0CDD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5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87CFBC-4D53-5CFF-BBCA-5BCEA92A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1D65D9-543D-DBA5-A1D1-1996345D1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0E84A29-90CA-FCE8-6E08-3FDB9674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90FB69-BC47-BA32-B584-C7E7E12C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59AB5E6-D865-E63F-2553-6BD8D8D0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56EBF91-DD1F-81AD-2D48-D59358D1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090C4C-79C5-FEB6-0173-F294A051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0D711CC-93C2-CFB9-5351-62E9355D3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7B52698-2938-C773-B0A8-3E6272E4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B30A952-20B7-24A3-026A-C7579FAA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2C91AC7-EB2D-2278-DCB1-E8177AAD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3E32CC-2834-3873-AE33-1AA39A75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7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D315CEE-7B99-61A9-427F-2C71AE39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A8BBFC-BDD4-CB8E-202D-9F7A8461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A262AD-3DC9-DDF7-C12F-7EED8CC3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BFDF0B-C224-413A-BCD0-BF205B34F12F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BFB8A8-8248-C691-B975-50EB4E6EF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96C7BE-4F70-45EA-F38B-067A3B697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BF83A-0D3C-4F48-9F2E-19573E93C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5100B2F-F507-B02D-8354-12E96324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3" b="14423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07D447-ACC2-87D2-1375-D1FE21E3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79" b="10425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B11D657-15C5-D30A-3FAA-BD33AF80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Δράση Αφήγησης και Μυθοπλασίας</a:t>
            </a:r>
            <a:endParaRPr lang="en-US" sz="7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3AEA4B8-034D-0482-1C4A-3E33C0D35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Τμήμα Αγωγής και Φροντίδας στην Πρώιμη Παιδική Ηλικία</a:t>
            </a:r>
          </a:p>
        </p:txBody>
      </p:sp>
    </p:spTree>
    <p:extLst>
      <p:ext uri="{BB962C8B-B14F-4D97-AF65-F5344CB8AC3E}">
        <p14:creationId xmlns:p14="http://schemas.microsoft.com/office/powerpoint/2010/main" val="23041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60A73EF-4465-B6E8-7C08-9C03D3E9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70" r="17998" b="1"/>
          <a:stretch/>
        </p:blipFill>
        <p:spPr>
          <a:xfrm>
            <a:off x="20" y="-1"/>
            <a:ext cx="3936404" cy="6309360"/>
          </a:xfrm>
          <a:prstGeom prst="rect">
            <a:avLst/>
          </a:prstGeom>
        </p:spPr>
      </p:pic>
      <p:sp useBgFill="1">
        <p:nvSpPr>
          <p:cNvPr id="72" name="Rectangle 64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BBAEAA0-574D-A183-E446-1E24B36F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71" y="443668"/>
            <a:ext cx="2871216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Δράση Αφήγησης και Μυθοπλασίας</a:t>
            </a:r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7292141-DB06-0876-2DF2-7747E7FFB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1391" y="443668"/>
            <a:ext cx="371246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Τμήμα Αγωγής και Φροντίδας στην Πρώιμη Παιδική Ηλικία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B64B96EF-024B-7498-CA03-DD9C42A5AC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884" r="1" b="8689"/>
          <a:stretch/>
        </p:blipFill>
        <p:spPr>
          <a:xfrm>
            <a:off x="4155702" y="2573434"/>
            <a:ext cx="3922776" cy="373592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B2EDE7C-28A9-206F-7CCA-7E4779D9F9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049" r="3" b="6872"/>
          <a:stretch/>
        </p:blipFill>
        <p:spPr>
          <a:xfrm>
            <a:off x="8290932" y="2560123"/>
            <a:ext cx="3901068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435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Ευρεία οθόνη</PresentationFormat>
  <Paragraphs>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Avenir Next LT Pro</vt:lpstr>
      <vt:lpstr>Calibri</vt:lpstr>
      <vt:lpstr>Θέμα του Office</vt:lpstr>
      <vt:lpstr>Δράση Αφήγησης και Μυθοπλασίας</vt:lpstr>
      <vt:lpstr>Δράση Αφήγησης και Μυθοπλασίας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ΑΛΕΞΑΝΔΡΑ ΝΟΥΣΙΑ</dc:creator>
  <cp:lastModifiedBy>ΑΛΕΞΑΝΔΡΑ ΝΟΥΣΙΑ</cp:lastModifiedBy>
  <cp:revision>1</cp:revision>
  <dcterms:created xsi:type="dcterms:W3CDTF">2024-12-03T08:36:18Z</dcterms:created>
  <dcterms:modified xsi:type="dcterms:W3CDTF">2024-12-03T08:40:07Z</dcterms:modified>
</cp:coreProperties>
</file>